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notesMasterIdLst>
    <p:notesMasterId r:id="rId14"/>
  </p:notesMasterIdLst>
  <p:sldIdLst>
    <p:sldId id="266" r:id="rId3"/>
    <p:sldId id="276" r:id="rId4"/>
    <p:sldId id="523" r:id="rId5"/>
    <p:sldId id="269" r:id="rId6"/>
    <p:sldId id="524" r:id="rId7"/>
    <p:sldId id="525" r:id="rId8"/>
    <p:sldId id="283" r:id="rId9"/>
    <p:sldId id="526" r:id="rId10"/>
    <p:sldId id="527" r:id="rId11"/>
    <p:sldId id="528" r:id="rId12"/>
    <p:sldId id="52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1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AEEDF-0B32-4800-AA04-279AEA2599D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EC207-828C-45C7-B05E-FDFFBA525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2459-FA4A-4FEF-8212-3C2368E89CCC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C0A5-8D32-4F89-9F51-50A6BAA1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4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2459-FA4A-4FEF-8212-3C2368E89CCC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C0A5-8D32-4F89-9F51-50A6BAA1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63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2459-FA4A-4FEF-8212-3C2368E89CCC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C0A5-8D32-4F89-9F51-50A6BAA1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01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B77C-69A4-4FBE-A7D6-7E3F2DB7D5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B47D-F90E-402E-B8E5-C1CE0949F2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365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B77C-69A4-4FBE-A7D6-7E3F2DB7D5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B47D-F90E-402E-B8E5-C1CE0949F2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32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B77C-69A4-4FBE-A7D6-7E3F2DB7D5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B47D-F90E-402E-B8E5-C1CE0949F2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79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B77C-69A4-4FBE-A7D6-7E3F2DB7D5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B47D-F90E-402E-B8E5-C1CE0949F2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71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B77C-69A4-4FBE-A7D6-7E3F2DB7D5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B47D-F90E-402E-B8E5-C1CE0949F2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14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B77C-69A4-4FBE-A7D6-7E3F2DB7D5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B47D-F90E-402E-B8E5-C1CE0949F2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8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B77C-69A4-4FBE-A7D6-7E3F2DB7D5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B47D-F90E-402E-B8E5-C1CE0949F2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060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B77C-69A4-4FBE-A7D6-7E3F2DB7D5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B47D-F90E-402E-B8E5-C1CE0949F2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43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2459-FA4A-4FEF-8212-3C2368E89CCC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C0A5-8D32-4F89-9F51-50A6BAA1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94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B77C-69A4-4FBE-A7D6-7E3F2DB7D5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B47D-F90E-402E-B8E5-C1CE0949F2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920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B77C-69A4-4FBE-A7D6-7E3F2DB7D5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B47D-F90E-402E-B8E5-C1CE0949F2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19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B77C-69A4-4FBE-A7D6-7E3F2DB7D5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B47D-F90E-402E-B8E5-C1CE0949F2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17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2459-FA4A-4FEF-8212-3C2368E89CCC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C0A5-8D32-4F89-9F51-50A6BAA1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8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2459-FA4A-4FEF-8212-3C2368E89CCC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C0A5-8D32-4F89-9F51-50A6BAA1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31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2459-FA4A-4FEF-8212-3C2368E89CCC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C0A5-8D32-4F89-9F51-50A6BAA1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5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2459-FA4A-4FEF-8212-3C2368E89CCC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C0A5-8D32-4F89-9F51-50A6BAA1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94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2459-FA4A-4FEF-8212-3C2368E89CCC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C0A5-8D32-4F89-9F51-50A6BAA1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3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2459-FA4A-4FEF-8212-3C2368E89CCC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C0A5-8D32-4F89-9F51-50A6BAA1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7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2459-FA4A-4FEF-8212-3C2368E89CCC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C0A5-8D32-4F89-9F51-50A6BAA1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6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12459-FA4A-4FEF-8212-3C2368E89CCC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6C0A5-8D32-4F89-9F51-50A6BAA1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8B77C-69A4-4FBE-A7D6-7E3F2DB7D5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AB47D-F90E-402E-B8E5-C1CE0949F2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00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A57C769-4710-4777-834C-A8191D955602}"/>
              </a:ext>
            </a:extLst>
          </p:cNvPr>
          <p:cNvSpPr txBox="1">
            <a:spLocks/>
          </p:cNvSpPr>
          <p:nvPr/>
        </p:nvSpPr>
        <p:spPr>
          <a:xfrm>
            <a:off x="2209801" y="395655"/>
            <a:ext cx="4897314" cy="2284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zh-CN" sz="4800" dirty="0">
                <a:ln>
                  <a:solidFill>
                    <a:srgbClr val="00B05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LCCC </a:t>
            </a:r>
            <a:r>
              <a:rPr lang="en-US" sz="4800" dirty="0">
                <a:ln>
                  <a:solidFill>
                    <a:srgbClr val="00B05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30 Years!</a:t>
            </a:r>
            <a:endParaRPr lang="en-US" sz="4800" dirty="0">
              <a:ln>
                <a:solidFill>
                  <a:srgbClr val="00B050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193" y="959827"/>
            <a:ext cx="2794000" cy="22479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47092" y="2258312"/>
            <a:ext cx="39100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ln>
                  <a:solidFill>
                    <a:srgbClr val="C00000"/>
                  </a:solidFill>
                </a:ln>
                <a:solidFill>
                  <a:srgbClr val="0066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LCCC 30 </a:t>
            </a:r>
            <a:r>
              <a:rPr lang="zh-CN" altLang="en-US" sz="4800" b="1" dirty="0">
                <a:ln>
                  <a:solidFill>
                    <a:srgbClr val="C00000"/>
                  </a:solidFill>
                </a:ln>
                <a:solidFill>
                  <a:srgbClr val="0066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周年</a:t>
            </a:r>
            <a:endParaRPr lang="en-US" sz="4800" b="1" dirty="0">
              <a:ln>
                <a:solidFill>
                  <a:srgbClr val="C00000"/>
                </a:solidFill>
              </a:ln>
              <a:solidFill>
                <a:srgbClr val="0066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57490" y="3301623"/>
            <a:ext cx="3059429" cy="715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ln>
                  <a:solidFill>
                    <a:srgbClr val="00B0F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Dr. Hamilton</a:t>
            </a:r>
            <a:endParaRPr lang="en-US" sz="3600" dirty="0">
              <a:ln>
                <a:solidFill>
                  <a:srgbClr val="00B0F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nk and white roses next to a candle&#10;&#10;Description automatically generated">
            <a:extLst>
              <a:ext uri="{FF2B5EF4-FFF2-40B4-BE49-F238E27FC236}">
                <a16:creationId xmlns:a16="http://schemas.microsoft.com/office/drawing/2014/main" id="{4E9BDBA8-7777-582F-B641-869E5721D4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402" y="3861374"/>
            <a:ext cx="4119068" cy="2418020"/>
          </a:xfrm>
          <a:prstGeom prst="rect">
            <a:avLst/>
          </a:prstGeom>
        </p:spPr>
      </p:pic>
      <p:pic>
        <p:nvPicPr>
          <p:cNvPr id="14" name="Picture 13" descr="A stairway leading to the ocean&#10;&#10;Description automatically generated">
            <a:extLst>
              <a:ext uri="{FF2B5EF4-FFF2-40B4-BE49-F238E27FC236}">
                <a16:creationId xmlns:a16="http://schemas.microsoft.com/office/drawing/2014/main" id="{FA0D3EBA-7267-F700-2836-80E2847D70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576" y="4178277"/>
            <a:ext cx="3059429" cy="23034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B27315-FBBC-3D29-731A-99E1B1C4A5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2352" y="3749602"/>
            <a:ext cx="4897314" cy="275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05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1019" y="595532"/>
            <a:ext cx="1101740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 am convinced that one reason the Lord has so blessed the ministry of LCCC over the years is that you have kept Jesus  the center of everything.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AF5E7C-FB52-002E-2B24-5955F84C57AC}"/>
              </a:ext>
            </a:extLst>
          </p:cNvPr>
          <p:cNvSpPr/>
          <p:nvPr/>
        </p:nvSpPr>
        <p:spPr>
          <a:xfrm>
            <a:off x="1037070" y="3813719"/>
            <a:ext cx="6490003" cy="21236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我深信主多年来如此祝福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LCCC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事工的原因之一是你们以耶稣成为一切的中心。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A cross in the water&#10;&#10;Description automatically generated">
            <a:extLst>
              <a:ext uri="{FF2B5EF4-FFF2-40B4-BE49-F238E27FC236}">
                <a16:creationId xmlns:a16="http://schemas.microsoft.com/office/drawing/2014/main" id="{67D4C79F-5A00-F90C-5ED7-F7C096677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10" y="2964946"/>
            <a:ext cx="338137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15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4D9C127-18A4-4E31-85E1-D3DE3EE66325}"/>
              </a:ext>
            </a:extLst>
          </p:cNvPr>
          <p:cNvSpPr txBox="1">
            <a:spLocks/>
          </p:cNvSpPr>
          <p:nvPr/>
        </p:nvSpPr>
        <p:spPr>
          <a:xfrm>
            <a:off x="1981201" y="966582"/>
            <a:ext cx="8126361" cy="2593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Shirley and I are privileged to have played a part in the ministry of LCCC over the years.</a:t>
            </a:r>
            <a:endParaRPr kumimoji="0" lang="en-US" sz="5400" b="1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007671-01FE-4FCD-A7D9-B5B9B28F2551}"/>
              </a:ext>
            </a:extLst>
          </p:cNvPr>
          <p:cNvSpPr/>
          <p:nvPr/>
        </p:nvSpPr>
        <p:spPr>
          <a:xfrm>
            <a:off x="2058182" y="4167864"/>
            <a:ext cx="82232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多年来，雪莉和我很荣幸能够参与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LCCC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的事工。</a:t>
            </a:r>
            <a:endParaRPr kumimoji="0" lang="en-US" sz="54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269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77470" y="923194"/>
            <a:ext cx="9505325" cy="2576146"/>
          </a:xfrm>
        </p:spPr>
        <p:txBody>
          <a:bodyPr>
            <a:normAutofit/>
          </a:bodyPr>
          <a:lstStyle/>
          <a:p>
            <a:r>
              <a:rPr lang="en-US" sz="4000" b="1" dirty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Because of the Lord’s great love we are not consumed, for his compassions never fail. They are new every morning; great is your faithfulness.</a:t>
            </a:r>
            <a:endParaRPr lang="en-US" sz="4000" b="1" dirty="0">
              <a:ln>
                <a:solidFill>
                  <a:srgbClr val="C00000"/>
                </a:solidFill>
              </a:ln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4896" y="3573216"/>
            <a:ext cx="99560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ln>
                  <a:solidFill>
                    <a:srgbClr val="0066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我们不致消灭，是出于耶和华诸般的慈爱，是因他的怜悯不至断绝。每早晨这都是新的，你的诚实极其广大。</a:t>
            </a:r>
            <a:endParaRPr lang="en-US" sz="4000" b="1" dirty="0">
              <a:ln>
                <a:solidFill>
                  <a:srgbClr val="006600"/>
                </a:solidFill>
              </a:ln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793CBF-ECEA-F11D-C706-67325F8F0441}"/>
              </a:ext>
            </a:extLst>
          </p:cNvPr>
          <p:cNvSpPr txBox="1">
            <a:spLocks/>
          </p:cNvSpPr>
          <p:nvPr/>
        </p:nvSpPr>
        <p:spPr>
          <a:xfrm>
            <a:off x="4595752" y="5535958"/>
            <a:ext cx="6947064" cy="1012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Lamentations 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耶利米哀歌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3:22-23 </a:t>
            </a:r>
          </a:p>
        </p:txBody>
      </p:sp>
    </p:spTree>
    <p:extLst>
      <p:ext uri="{BB962C8B-B14F-4D97-AF65-F5344CB8AC3E}">
        <p14:creationId xmlns:p14="http://schemas.microsoft.com/office/powerpoint/2010/main" val="1247537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4D9C127-18A4-4E31-85E1-D3DE3EE66325}"/>
              </a:ext>
            </a:extLst>
          </p:cNvPr>
          <p:cNvSpPr txBox="1">
            <a:spLocks/>
          </p:cNvSpPr>
          <p:nvPr/>
        </p:nvSpPr>
        <p:spPr>
          <a:xfrm>
            <a:off x="1981201" y="980650"/>
            <a:ext cx="8126361" cy="2593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zh-CN" sz="5400" b="1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God has shown his faithfulness to the ministry of LCCC. Why?</a:t>
            </a:r>
            <a:endParaRPr lang="en-US" sz="5400" b="1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007671-01FE-4FCD-A7D9-B5B9B28F2551}"/>
              </a:ext>
            </a:extLst>
          </p:cNvPr>
          <p:cNvSpPr/>
          <p:nvPr/>
        </p:nvSpPr>
        <p:spPr>
          <a:xfrm>
            <a:off x="2058182" y="3781521"/>
            <a:ext cx="82232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5400" b="1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为什么神对 </a:t>
            </a:r>
            <a:r>
              <a:rPr lang="en-US" altLang="zh-CN" sz="5400" b="1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LCCC </a:t>
            </a:r>
            <a:r>
              <a:rPr lang="zh-CN" altLang="en-US" sz="5400" b="1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的事工表现出他的信实</a:t>
            </a:r>
            <a:r>
              <a:rPr lang="en-US" altLang="zh-CN" sz="5400" b="1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5400" b="1" dirty="0">
              <a:ln>
                <a:solidFill>
                  <a:srgbClr val="00B050"/>
                </a:solidFill>
              </a:ln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711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98312" y="606683"/>
            <a:ext cx="1035382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LCCC did not have a full time pastor for most of those years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AF5E7C-FB52-002E-2B24-5955F84C57AC}"/>
              </a:ext>
            </a:extLst>
          </p:cNvPr>
          <p:cNvSpPr/>
          <p:nvPr/>
        </p:nvSpPr>
        <p:spPr>
          <a:xfrm>
            <a:off x="1154582" y="2393238"/>
            <a:ext cx="95097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n>
                  <a:solidFill>
                    <a:srgbClr val="00B0F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30</a:t>
            </a:r>
            <a:r>
              <a:rPr lang="zh-CN" altLang="en-US" sz="4000" b="1" dirty="0">
                <a:ln>
                  <a:solidFill>
                    <a:srgbClr val="00B0F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年的大部分时间里，</a:t>
            </a:r>
            <a:r>
              <a:rPr lang="en-US" altLang="zh-CN" sz="4000" b="1" dirty="0">
                <a:ln>
                  <a:solidFill>
                    <a:srgbClr val="00B0F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LCCC</a:t>
            </a:r>
            <a:r>
              <a:rPr lang="zh-CN" altLang="en-US" sz="4000" b="1" dirty="0">
                <a:ln>
                  <a:solidFill>
                    <a:srgbClr val="00B0F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没有全职牧师</a:t>
            </a:r>
            <a:endParaRPr lang="en-US" sz="4000" b="1" dirty="0">
              <a:ln>
                <a:solidFill>
                  <a:srgbClr val="00B0F0"/>
                </a:solidFill>
              </a:ln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CDFF69-E071-432A-F9B1-395031937884}"/>
              </a:ext>
            </a:extLst>
          </p:cNvPr>
          <p:cNvGrpSpPr/>
          <p:nvPr/>
        </p:nvGrpSpPr>
        <p:grpSpPr>
          <a:xfrm>
            <a:off x="1084240" y="3629262"/>
            <a:ext cx="9744723" cy="2280157"/>
            <a:chOff x="1195750" y="3629262"/>
            <a:chExt cx="9744723" cy="22801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3C7F616-CAA2-613A-A4C4-5AB7230F405E}"/>
                </a:ext>
              </a:extLst>
            </p:cNvPr>
            <p:cNvSpPr/>
            <p:nvPr/>
          </p:nvSpPr>
          <p:spPr>
            <a:xfrm>
              <a:off x="4239311" y="4263499"/>
              <a:ext cx="3657600" cy="164592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4000" dirty="0">
                  <a:ln>
                    <a:solidFill>
                      <a:srgbClr val="00B050"/>
                    </a:solidFill>
                  </a:ln>
                  <a:effectLst/>
                  <a:latin typeface="Times New Roman" panose="02020603050405020304" pitchFamily="18" charset="0"/>
                  <a:ea typeface="Arial Unicode MS"/>
                </a:rPr>
                <a:t>a flock of sheep</a:t>
              </a:r>
            </a:p>
            <a:p>
              <a:pPr lvl="0" algn="ctr">
                <a:defRPr/>
              </a:pPr>
              <a:r>
                <a:rPr lang="zh-CN" altLang="en-US" sz="4000" b="1" dirty="0">
                  <a:ln>
                    <a:solidFill>
                      <a:srgbClr val="00B050"/>
                    </a:solidFill>
                  </a:ln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Times New Roman" panose="02020603050405020304" pitchFamily="18" charset="0"/>
                </a:rPr>
                <a:t>群羊</a:t>
              </a:r>
              <a:endParaRPr lang="en-US" sz="40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AF1FB7D-BDD8-9D7B-1169-FF9376573357}"/>
                </a:ext>
              </a:extLst>
            </p:cNvPr>
            <p:cNvSpPr/>
            <p:nvPr/>
          </p:nvSpPr>
          <p:spPr>
            <a:xfrm>
              <a:off x="1195750" y="4263499"/>
              <a:ext cx="2286000" cy="164592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altLang="zh-CN" sz="4000" b="1" dirty="0">
                  <a:ln>
                    <a:solidFill>
                      <a:srgbClr val="00B0F0"/>
                    </a:solidFill>
                  </a:ln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a p</a:t>
              </a:r>
              <a:r>
                <a:rPr lang="en-US" sz="4000" b="1" dirty="0">
                  <a:ln>
                    <a:solidFill>
                      <a:srgbClr val="00B0F0"/>
                    </a:solidFill>
                  </a:ln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astor</a:t>
              </a:r>
            </a:p>
            <a:p>
              <a:pPr lvl="0" algn="ctr">
                <a:defRPr/>
              </a:pPr>
              <a:r>
                <a:rPr lang="zh-CN" altLang="en-US" sz="4000" b="1" dirty="0">
                  <a:ln>
                    <a:solidFill>
                      <a:srgbClr val="00B0F0"/>
                    </a:solidFill>
                  </a:ln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Times New Roman" panose="02020603050405020304" pitchFamily="18" charset="0"/>
                </a:rPr>
                <a:t>牧师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CD0850-0EAB-321F-4241-D16E10C8686D}"/>
                </a:ext>
              </a:extLst>
            </p:cNvPr>
            <p:cNvSpPr/>
            <p:nvPr/>
          </p:nvSpPr>
          <p:spPr>
            <a:xfrm>
              <a:off x="8654473" y="4263499"/>
              <a:ext cx="2286000" cy="164592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altLang="zh-CN" sz="4000" b="1" dirty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Shepherd</a:t>
              </a:r>
              <a:br>
                <a:rPr lang="en-US" altLang="zh-CN" sz="4000" b="1" dirty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</a:br>
              <a:r>
                <a:rPr lang="zh-CN" altLang="en-US" sz="4000" b="1" dirty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牧羊人</a:t>
              </a:r>
              <a:endParaRPr kumimoji="0" lang="en-US" sz="40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8B49AC1-D008-D2C7-B7A9-15C3D4458DCD}"/>
                </a:ext>
              </a:extLst>
            </p:cNvPr>
            <p:cNvGrpSpPr/>
            <p:nvPr/>
          </p:nvGrpSpPr>
          <p:grpSpPr>
            <a:xfrm>
              <a:off x="2433711" y="3629262"/>
              <a:ext cx="7329267" cy="457200"/>
              <a:chOff x="3261354" y="3629262"/>
              <a:chExt cx="5203891" cy="457200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B5887938-C062-7E2F-D42B-277C4DD7B21C}"/>
                  </a:ext>
                </a:extLst>
              </p:cNvPr>
              <p:cNvCxnSpPr/>
              <p:nvPr/>
            </p:nvCxnSpPr>
            <p:spPr>
              <a:xfrm>
                <a:off x="3288664" y="3634382"/>
                <a:ext cx="5171440" cy="0"/>
              </a:xfrm>
              <a:prstGeom prst="line">
                <a:avLst/>
              </a:prstGeom>
              <a:ln w="381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E004EC2-80C0-E2AB-B8B0-9DB1E654BECF}"/>
                  </a:ext>
                </a:extLst>
              </p:cNvPr>
              <p:cNvCxnSpPr/>
              <p:nvPr/>
            </p:nvCxnSpPr>
            <p:spPr>
              <a:xfrm>
                <a:off x="3261354" y="3629262"/>
                <a:ext cx="0" cy="457200"/>
              </a:xfrm>
              <a:prstGeom prst="line">
                <a:avLst/>
              </a:prstGeom>
              <a:ln w="38100">
                <a:solidFill>
                  <a:srgbClr val="008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0EB858C-8E04-C1BC-DB22-914228B3B58C}"/>
                  </a:ext>
                </a:extLst>
              </p:cNvPr>
              <p:cNvCxnSpPr/>
              <p:nvPr/>
            </p:nvCxnSpPr>
            <p:spPr>
              <a:xfrm>
                <a:off x="8465245" y="3629262"/>
                <a:ext cx="0" cy="457200"/>
              </a:xfrm>
              <a:prstGeom prst="line">
                <a:avLst/>
              </a:prstGeom>
              <a:ln w="38100">
                <a:solidFill>
                  <a:srgbClr val="008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5171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53708" y="606683"/>
            <a:ext cx="1050856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ver the years LCCC has been a church of a constantly changing congregation.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AF5E7C-FB52-002E-2B24-5955F84C57AC}"/>
              </a:ext>
            </a:extLst>
          </p:cNvPr>
          <p:cNvSpPr/>
          <p:nvPr/>
        </p:nvSpPr>
        <p:spPr>
          <a:xfrm>
            <a:off x="1787626" y="3075057"/>
            <a:ext cx="77130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多年来，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LCCC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的会众不断变化。</a:t>
            </a:r>
            <a:endParaRPr kumimoji="0" lang="en-US" sz="4000" b="1" i="0" u="none" strike="noStrike" kern="1200" cap="none" spc="0" normalizeH="0" baseline="0" noProof="0" dirty="0">
              <a:ln>
                <a:solidFill>
                  <a:srgbClr val="00B0F0"/>
                </a:solidFill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0F9077C-45CA-C053-03FF-C03F72938118}"/>
              </a:ext>
            </a:extLst>
          </p:cNvPr>
          <p:cNvGrpSpPr/>
          <p:nvPr/>
        </p:nvGrpSpPr>
        <p:grpSpPr>
          <a:xfrm>
            <a:off x="1313489" y="4648537"/>
            <a:ext cx="9358475" cy="1446550"/>
            <a:chOff x="1179677" y="4648537"/>
            <a:chExt cx="9358475" cy="14465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A53C51F-96F0-6028-FFA7-37A113B6D401}"/>
                </a:ext>
              </a:extLst>
            </p:cNvPr>
            <p:cNvSpPr/>
            <p:nvPr/>
          </p:nvSpPr>
          <p:spPr>
            <a:xfrm>
              <a:off x="1179677" y="4648537"/>
              <a:ext cx="3657600" cy="14465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dirty="0">
                  <a:ln>
                    <a:solidFill>
                      <a:srgbClr val="C00000"/>
                    </a:solidFill>
                  </a:ln>
                  <a:solidFill>
                    <a:prstClr val="black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F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aithful God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400" b="1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信实的神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047983E-1883-C552-094D-36AEFD5FC019}"/>
                </a:ext>
              </a:extLst>
            </p:cNvPr>
            <p:cNvSpPr/>
            <p:nvPr/>
          </p:nvSpPr>
          <p:spPr>
            <a:xfrm>
              <a:off x="6880552" y="4648537"/>
              <a:ext cx="3657600" cy="144655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600"/>
              </a:solidFill>
            </a:ln>
          </p:spPr>
          <p:txBody>
            <a:bodyPr wrap="square" anchor="ctr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solidFill>
                      <a:srgbClr val="00B050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New People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400" b="1" i="0" u="none" strike="noStrike" kern="1200" cap="none" spc="0" normalizeH="0" baseline="0" noProof="0" dirty="0">
                  <a:ln>
                    <a:solidFill>
                      <a:srgbClr val="00B050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新人</a:t>
              </a:r>
              <a:endParaRPr kumimoji="0" lang="en-US" sz="4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85FAF3E-F70D-65D1-56D8-E787C1D39C46}"/>
                </a:ext>
              </a:extLst>
            </p:cNvPr>
            <p:cNvCxnSpPr>
              <a:cxnSpLocks/>
            </p:cNvCxnSpPr>
            <p:nvPr/>
          </p:nvCxnSpPr>
          <p:spPr>
            <a:xfrm>
              <a:off x="5344753" y="5371812"/>
              <a:ext cx="1141363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804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7161" y="606683"/>
            <a:ext cx="1050856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 believe God has honored  your vision to take the ministry of LCCC beyond  this church building.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AF5E7C-FB52-002E-2B24-5955F84C57AC}"/>
              </a:ext>
            </a:extLst>
          </p:cNvPr>
          <p:cNvSpPr/>
          <p:nvPr/>
        </p:nvSpPr>
        <p:spPr>
          <a:xfrm>
            <a:off x="1460406" y="3148905"/>
            <a:ext cx="4739678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我相信上帝已经满足了你</a:t>
            </a:r>
            <a:r>
              <a:rPr lang="zh-CN" altLang="en-US" sz="4000" b="1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们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的预想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让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LCCC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的事工超越了这座教堂建筑。</a:t>
            </a:r>
            <a:endParaRPr kumimoji="0" lang="en-US" sz="40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969DC2-DD19-AC57-49A4-5A604B8EE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907" y="3446978"/>
            <a:ext cx="4198687" cy="195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52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7DFE94-15BD-CC74-75DD-55527E704FDB}"/>
              </a:ext>
            </a:extLst>
          </p:cNvPr>
          <p:cNvSpPr/>
          <p:nvPr/>
        </p:nvSpPr>
        <p:spPr>
          <a:xfrm>
            <a:off x="1109463" y="606683"/>
            <a:ext cx="105085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 believe God has honored your faithfulness to biblical truth.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C13945-7C30-C049-A890-ADF8F604506A}"/>
              </a:ext>
            </a:extLst>
          </p:cNvPr>
          <p:cNvSpPr/>
          <p:nvPr/>
        </p:nvSpPr>
        <p:spPr>
          <a:xfrm>
            <a:off x="1423640" y="3041289"/>
            <a:ext cx="419462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我相信上帝已经</a:t>
            </a:r>
            <a:r>
              <a:rPr lang="zh-CN" altLang="en-US" sz="4400" b="1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认可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你们对圣经真理的忠实。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96E79F-D971-D567-3FF4-373961D44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013" y="2847823"/>
            <a:ext cx="4997437" cy="327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61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9509" y="595532"/>
            <a:ext cx="1112891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 am grateful for the way LCCC has made some modifications in their worship service on Sundays, moving from a traditional only type of worship service to a mix of the traditional and contemporary.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AF5E7C-FB52-002E-2B24-5955F84C57AC}"/>
              </a:ext>
            </a:extLst>
          </p:cNvPr>
          <p:cNvSpPr/>
          <p:nvPr/>
        </p:nvSpPr>
        <p:spPr>
          <a:xfrm>
            <a:off x="1382757" y="4353239"/>
            <a:ext cx="9922026" cy="21236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我很感激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LCCC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在周日礼拜仪式上做出了一些改变，从传统的单一礼拜仪式转变为传统与现代的混合形式。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055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53708" y="606683"/>
            <a:ext cx="105085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 am not sure how the idea of the love feast after morning worship started.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AF5E7C-FB52-002E-2B24-5955F84C57AC}"/>
              </a:ext>
            </a:extLst>
          </p:cNvPr>
          <p:cNvSpPr/>
          <p:nvPr/>
        </p:nvSpPr>
        <p:spPr>
          <a:xfrm>
            <a:off x="1471961" y="2873890"/>
            <a:ext cx="33230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我不知道爱宴是什么时候开始的。</a:t>
            </a:r>
            <a:endParaRPr kumimoji="0" lang="en-US" sz="40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E2E353-2578-CAAA-8B1E-5F1317EBB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927" y="2551330"/>
            <a:ext cx="52387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59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605</TotalTime>
  <Words>500</Words>
  <Application>Microsoft Office PowerPoint</Application>
  <PresentationFormat>Widescreen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SimSun</vt:lpstr>
      <vt:lpstr>Arial</vt:lpstr>
      <vt:lpstr>Calibri</vt:lpstr>
      <vt:lpstr>Calibri Light</vt:lpstr>
      <vt:lpstr>Times New Roman</vt:lpstr>
      <vt:lpstr>Office Theme</vt:lpstr>
      <vt:lpstr>3_Office Theme</vt:lpstr>
      <vt:lpstr>PowerPoint Presentation</vt:lpstr>
      <vt:lpstr>Because of the Lord’s great love we are not consumed, for his compassions never fail. They are new every morning; great is your faithfulness.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 Li</dc:creator>
  <cp:lastModifiedBy>C</cp:lastModifiedBy>
  <cp:revision>295</cp:revision>
  <dcterms:created xsi:type="dcterms:W3CDTF">2019-04-01T18:30:58Z</dcterms:created>
  <dcterms:modified xsi:type="dcterms:W3CDTF">2023-09-29T16:13:31Z</dcterms:modified>
</cp:coreProperties>
</file>